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73" r:id="rId4"/>
    <p:sldId id="274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  <p:sldId id="270" r:id="rId16"/>
    <p:sldId id="269" r:id="rId17"/>
    <p:sldId id="271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8" r:id="rId50"/>
    <p:sldId id="309" r:id="rId51"/>
    <p:sldId id="310" r:id="rId52"/>
    <p:sldId id="311" r:id="rId53"/>
    <p:sldId id="312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9400"/>
    <a:srgbClr val="ED7D31"/>
    <a:srgbClr val="8FAADC"/>
    <a:srgbClr val="FFAA75"/>
    <a:srgbClr val="5DF300"/>
    <a:srgbClr val="38E5A3"/>
    <a:srgbClr val="1A29F6"/>
    <a:srgbClr val="5009EC"/>
    <a:srgbClr val="A02CFF"/>
    <a:srgbClr val="BC0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8F1E1-EE5A-44EA-B2A1-62581E706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9FCE6-240E-45B6-A7BC-E347F30F3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51D45-3F65-4324-A748-9CFD8ACA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12BD-9B71-4084-AF0B-9BDD6F9F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89B36-D981-4400-B815-B1904D21C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7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37018-769B-4C3E-930E-E34CBDBEB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B3B9D-0BF0-463F-BDF8-57C74A495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78289-C80F-48D2-9BBE-758E6864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AB4DF-1869-4D78-B67B-92BF10DA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421CC-4574-47E8-80D3-128138AE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0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AA82EE-8A9F-47AA-969D-8E7D389F0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D1D66-2603-4DE0-8693-17920C4C1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0FF00-5EBF-4148-8011-A7921586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AA347-DE95-40F6-BDC0-53AA8452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425B-88AB-42AE-9840-9756EAFB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7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5A12-991A-4BBA-BE57-7555C23D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AB233-2039-40E4-920C-5F30AF43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D0197-3D26-4A0F-8255-FA367CB1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75AC0-4B71-414A-91A8-09BA372BB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15BE8-1056-4EC5-B737-BAB99E57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6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6FFC-FC0E-4700-A42A-AFEA74414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1D259-A1E3-48F7-BE5E-177D9D3A7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EBBB5-2A14-4ED0-A812-DCB7D95B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966FD-6295-4FD0-ADC0-3043F43E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07DF-C1CD-4426-A30B-E61E64C2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9F19-1D08-466A-9D8D-CC1C3123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DE39E-E87A-4CC6-AB5C-2A90A3446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6B97F-F430-476A-AC53-5190D2EE7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CDE34-BCF1-4251-BCDC-CF3E5924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4F19D-2FC9-4DB1-B687-65662D16F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60064-6DB3-49E8-AA2F-26EC8541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50FF-6427-4F6A-95B5-5F4FC8B4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25798-06C6-4D70-B911-9D5D9D42D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E12E6-42A5-452A-8340-AAF207FF5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7AC0D-330B-4EB7-B336-09F6AB436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F9622-FD79-4B32-B5BF-F9A1FDA66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5EA13-AC03-4200-9C63-C4B17AB9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E129B4-50B4-45CD-AAD3-C8475B77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A9365F-EAB2-428A-8F17-5B8207FC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3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B101-F9FE-4B04-B5AA-30D28A216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CC7CD-1AAC-4073-AED7-907C2FC0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EC44D-803E-4E8E-80B5-69ABB70A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2B408-4373-47C5-8787-3677CA6A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9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C88EFA-742F-430F-99D5-CDED93EB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7C6C01-EAA3-4CFD-8A7E-DABAE927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98B31-91B0-4F45-A292-A7DD37FC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61F9C-7229-491C-BBCD-62FD95FE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A57B0-F672-4AC3-A3B2-034FA367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D5014-BF48-425E-83FB-4CCC6AD19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49158-8643-4DF2-9E7F-4BA8816E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D4445-0F61-4537-AF19-C46BEA5E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C7B02-09DD-402C-885C-678416CD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3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FE8A-EF04-44BE-8AFE-629AB461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9A99A-DAF2-4FFE-A8F4-AFAEA0ABA8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C2FEA-2017-465A-8F3D-D65ABEC37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36624-10BD-431A-9A2A-CF774CE5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767C3-7EB4-4B0C-9E60-8CFDDCEF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36252-7CD6-43DF-8C4D-52919EB8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245EAB-776B-4B43-8909-7856E8BAB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30E40-BE87-4FDE-8D3A-28D3725D0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D1161-B539-42E6-905A-E7C1CFA65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F269-B3DF-4B67-B65C-D1D045FD586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07D52-E2C0-4509-89BC-B3B519CA4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7872D-0901-4CE0-B722-4F7ED65D1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5D05-56D0-43A6-99B3-E55A4445C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1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40E1B1-8D9B-4AA7-B184-8E80AAE31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52544"/>
              </p:ext>
            </p:extLst>
          </p:nvPr>
        </p:nvGraphicFramePr>
        <p:xfrm>
          <a:off x="0" y="316994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7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 -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14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21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st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 –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Myriad Pro Cond" panose="020B0506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28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6B12409-E609-4623-8D98-F44612A54661}"/>
              </a:ext>
            </a:extLst>
          </p:cNvPr>
          <p:cNvSpPr/>
          <p:nvPr/>
        </p:nvSpPr>
        <p:spPr>
          <a:xfrm>
            <a:off x="337653" y="50334"/>
            <a:ext cx="473768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January</a:t>
            </a:r>
            <a:r>
              <a:rPr lang="en-US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 =</a:t>
            </a:r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A52064B-165F-4023-A913-CA9C205E9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294202"/>
              </p:ext>
            </p:extLst>
          </p:nvPr>
        </p:nvGraphicFramePr>
        <p:xfrm>
          <a:off x="0" y="852151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4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11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18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25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 - 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2DDD-311D-44C6-9A85-4BB5ACC1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62947"/>
              </p:ext>
            </p:extLst>
          </p:nvPr>
        </p:nvGraphicFramePr>
        <p:xfrm>
          <a:off x="0" y="1387308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4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11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18</a:t>
                      </a:r>
                      <a:r>
                        <a:rPr lang="en-US" sz="1800" b="1" kern="1200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25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A6BA31-936A-4D84-87EC-79CCFF921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154241"/>
              </p:ext>
            </p:extLst>
          </p:nvPr>
        </p:nvGraphicFramePr>
        <p:xfrm>
          <a:off x="0" y="1922465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st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– EASTER SUNDAY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8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15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22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nd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29</a:t>
                      </a:r>
                      <a:r>
                        <a:rPr lang="en-US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 Cond" panose="020B0506030403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22E9C7-4FF5-444F-A7EB-54754C067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84561"/>
              </p:ext>
            </p:extLst>
          </p:nvPr>
        </p:nvGraphicFramePr>
        <p:xfrm>
          <a:off x="0" y="2457622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6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- 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13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20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27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4FE5192-56AA-417C-90D3-63C0054B4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22976"/>
              </p:ext>
            </p:extLst>
          </p:nvPr>
        </p:nvGraphicFramePr>
        <p:xfrm>
          <a:off x="0" y="2992779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3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rd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10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- 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17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24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C15189C-1651-402F-90F5-6293D4EE5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27530"/>
              </p:ext>
            </p:extLst>
          </p:nvPr>
        </p:nvGraphicFramePr>
        <p:xfrm>
          <a:off x="0" y="3527936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-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-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-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-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-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1F8B5C-DDDF-4737-9BD3-1E95E0BB5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95521"/>
              </p:ext>
            </p:extLst>
          </p:nvPr>
        </p:nvGraphicFramePr>
        <p:xfrm>
          <a:off x="7775" y="40646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5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38E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12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38E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19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38E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yriad Pro Cond" panose="020B0506030403020204" pitchFamily="34" charset="0"/>
                        </a:rPr>
                        <a:t>26</a:t>
                      </a:r>
                      <a:r>
                        <a:rPr lang="en-US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38E5A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8E5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C1E81F1-B81F-433B-B51E-A8D2AB215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832282"/>
              </p:ext>
            </p:extLst>
          </p:nvPr>
        </p:nvGraphicFramePr>
        <p:xfrm>
          <a:off x="0" y="6203722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2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nd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-  </a:t>
                      </a:r>
                    </a:p>
                  </a:txBody>
                  <a:tcPr>
                    <a:solidFill>
                      <a:srgbClr val="1694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9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1694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16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1694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23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rd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1694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30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– </a:t>
                      </a:r>
                    </a:p>
                  </a:txBody>
                  <a:tcPr>
                    <a:solidFill>
                      <a:srgbClr val="169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D079F40-04DF-4A88-84EB-96BDB4279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73846"/>
              </p:ext>
            </p:extLst>
          </p:nvPr>
        </p:nvGraphicFramePr>
        <p:xfrm>
          <a:off x="0" y="5668564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4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11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18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– </a:t>
                      </a:r>
                      <a:r>
                        <a:rPr lang="en-US" sz="600" dirty="0">
                          <a:latin typeface="Myriad Pro Cond" panose="020B0506030403020204" pitchFamily="34" charset="0"/>
                        </a:rPr>
                        <a:t> </a:t>
                      </a:r>
                      <a:endParaRPr lang="en-US" sz="1600" dirty="0"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25</a:t>
                      </a:r>
                      <a:r>
                        <a:rPr lang="en-US" sz="1600" baseline="30000" dirty="0">
                          <a:latin typeface="Myriad Pro Cond" panose="020B0506030403020204" pitchFamily="34" charset="0"/>
                        </a:rPr>
                        <a:t>th</a:t>
                      </a:r>
                      <a:r>
                        <a:rPr lang="en-US" sz="1600" dirty="0">
                          <a:latin typeface="Myriad Pro Cond" panose="020B0506030403020204" pitchFamily="34" charset="0"/>
                        </a:rPr>
                        <a:t> - 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yriad Pro Cond" panose="020B0506030403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E56B69D-1543-4ADF-A618-E612B616F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420755"/>
              </p:ext>
            </p:extLst>
          </p:nvPr>
        </p:nvGraphicFramePr>
        <p:xfrm>
          <a:off x="0" y="5133407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7</a:t>
                      </a:r>
                      <a:r>
                        <a:rPr lang="en-US" baseline="30000" dirty="0">
                          <a:solidFill>
                            <a:schemeClr val="accent2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 -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14</a:t>
                      </a:r>
                      <a:r>
                        <a:rPr lang="en-US" baseline="30000" dirty="0">
                          <a:solidFill>
                            <a:schemeClr val="accent2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 -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21</a:t>
                      </a:r>
                      <a:r>
                        <a:rPr lang="en-US" baseline="30000" dirty="0">
                          <a:solidFill>
                            <a:schemeClr val="accent2"/>
                          </a:solidFill>
                        </a:rPr>
                        <a:t>st - 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28</a:t>
                      </a:r>
                      <a:r>
                        <a:rPr lang="en-US" baseline="30000" dirty="0">
                          <a:solidFill>
                            <a:schemeClr val="accent2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C862487-885D-4913-B04A-A940E9CC5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839475"/>
              </p:ext>
            </p:extLst>
          </p:nvPr>
        </p:nvGraphicFramePr>
        <p:xfrm>
          <a:off x="0" y="459825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51647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382901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862414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889191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14805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2nd –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9th –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16th –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23rd –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Myriad Pro Cond" panose="020B0506030403020204" pitchFamily="34" charset="0"/>
                          <a:ea typeface="+mn-ea"/>
                          <a:cs typeface="+mn-cs"/>
                        </a:rPr>
                        <a:t>30th –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82077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558A035E-1259-40E9-8002-B0092D209BD8}"/>
              </a:ext>
            </a:extLst>
          </p:cNvPr>
          <p:cNvSpPr/>
          <p:nvPr/>
        </p:nvSpPr>
        <p:spPr>
          <a:xfrm>
            <a:off x="337652" y="585474"/>
            <a:ext cx="941283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February = </a:t>
            </a:r>
            <a:endParaRPr lang="en-US" sz="2400" b="0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52F7B7-D4D2-4FF8-ABA0-8FFF2D789F4D}"/>
              </a:ext>
            </a:extLst>
          </p:cNvPr>
          <p:cNvSpPr/>
          <p:nvPr/>
        </p:nvSpPr>
        <p:spPr>
          <a:xfrm>
            <a:off x="373560" y="1120615"/>
            <a:ext cx="53554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March = </a:t>
            </a:r>
            <a:endParaRPr lang="en-US" sz="2400" b="0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E26CD1-3CEE-4E79-813A-3F09DD56810F}"/>
              </a:ext>
            </a:extLst>
          </p:cNvPr>
          <p:cNvSpPr/>
          <p:nvPr/>
        </p:nvSpPr>
        <p:spPr>
          <a:xfrm>
            <a:off x="373559" y="1655756"/>
            <a:ext cx="56166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April = </a:t>
            </a:r>
            <a:endParaRPr lang="en-US" sz="2400" b="0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632CF0-2454-41C8-B067-D0CB7455F064}"/>
              </a:ext>
            </a:extLst>
          </p:cNvPr>
          <p:cNvSpPr/>
          <p:nvPr/>
        </p:nvSpPr>
        <p:spPr>
          <a:xfrm>
            <a:off x="373559" y="2190897"/>
            <a:ext cx="938470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May – </a:t>
            </a:r>
            <a:endParaRPr lang="en-US" sz="2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4994E-C46E-474F-B794-535000007378}"/>
              </a:ext>
            </a:extLst>
          </p:cNvPr>
          <p:cNvSpPr/>
          <p:nvPr/>
        </p:nvSpPr>
        <p:spPr>
          <a:xfrm>
            <a:off x="373560" y="2726038"/>
            <a:ext cx="937693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Ju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n</a:t>
            </a:r>
            <a:r>
              <a:rPr lang="en-US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e - 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E56546-4C91-4A39-A69A-6B819BD44CAD}"/>
              </a:ext>
            </a:extLst>
          </p:cNvPr>
          <p:cNvSpPr/>
          <p:nvPr/>
        </p:nvSpPr>
        <p:spPr>
          <a:xfrm>
            <a:off x="373559" y="3261179"/>
            <a:ext cx="937692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July –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1D0CB3-7904-4BC8-94A2-E47074F69306}"/>
              </a:ext>
            </a:extLst>
          </p:cNvPr>
          <p:cNvSpPr/>
          <p:nvPr/>
        </p:nvSpPr>
        <p:spPr>
          <a:xfrm>
            <a:off x="373560" y="3796320"/>
            <a:ext cx="93769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rgbClr val="38E5A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August – </a:t>
            </a:r>
            <a:r>
              <a:rPr lang="en-US" dirty="0">
                <a:ln w="0"/>
                <a:solidFill>
                  <a:srgbClr val="38E5A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 </a:t>
            </a:r>
            <a:endParaRPr lang="en-US" sz="2400" b="0" cap="none" spc="0" dirty="0">
              <a:ln w="0"/>
              <a:solidFill>
                <a:srgbClr val="38E5A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4986D3-9632-413A-96D1-1C9C4B4EC442}"/>
              </a:ext>
            </a:extLst>
          </p:cNvPr>
          <p:cNvSpPr/>
          <p:nvPr/>
        </p:nvSpPr>
        <p:spPr>
          <a:xfrm>
            <a:off x="373559" y="4331460"/>
            <a:ext cx="938470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September – </a:t>
            </a:r>
            <a:endParaRPr lang="en-US" sz="2400" b="0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3E5FE81-B0A8-4A06-9F09-8CA035BE374A}"/>
              </a:ext>
            </a:extLst>
          </p:cNvPr>
          <p:cNvSpPr/>
          <p:nvPr/>
        </p:nvSpPr>
        <p:spPr>
          <a:xfrm>
            <a:off x="373560" y="4866601"/>
            <a:ext cx="93769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October – </a:t>
            </a:r>
            <a:endParaRPr lang="en-US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F32463-6428-4BF6-B519-8B909374FDCA}"/>
              </a:ext>
            </a:extLst>
          </p:cNvPr>
          <p:cNvSpPr/>
          <p:nvPr/>
        </p:nvSpPr>
        <p:spPr>
          <a:xfrm>
            <a:off x="373560" y="5401739"/>
            <a:ext cx="93769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November - </a:t>
            </a:r>
            <a:endParaRPr lang="en-US" sz="2400" b="0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9066474-4AE7-4E8B-ADAB-C4595EB97953}"/>
              </a:ext>
            </a:extLst>
          </p:cNvPr>
          <p:cNvSpPr/>
          <p:nvPr/>
        </p:nvSpPr>
        <p:spPr>
          <a:xfrm>
            <a:off x="373559" y="5936897"/>
            <a:ext cx="937692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rgbClr val="1694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Cond" panose="020B0506030403020204" pitchFamily="34" charset="0"/>
              </a:rPr>
              <a:t>December - </a:t>
            </a:r>
            <a:endParaRPr lang="en-US" sz="2400" b="0" cap="none" spc="0" dirty="0">
              <a:ln w="0"/>
              <a:solidFill>
                <a:srgbClr val="1694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Cond" panose="020B0506030403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E5E3FF-101B-42DE-B345-706C1053C7BC}"/>
              </a:ext>
            </a:extLst>
          </p:cNvPr>
          <p:cNvSpPr/>
          <p:nvPr/>
        </p:nvSpPr>
        <p:spPr>
          <a:xfrm>
            <a:off x="9750490" y="151512"/>
            <a:ext cx="2441510" cy="1758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9E7432-C21B-406D-A155-D47063340BBE}"/>
              </a:ext>
            </a:extLst>
          </p:cNvPr>
          <p:cNvSpPr txBox="1"/>
          <p:nvPr/>
        </p:nvSpPr>
        <p:spPr>
          <a:xfrm>
            <a:off x="9666511" y="483516"/>
            <a:ext cx="2609796" cy="165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9600" dirty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rPr>
              <a:t>2018</a:t>
            </a:r>
          </a:p>
          <a:p>
            <a:pPr algn="ctr">
              <a:lnSpc>
                <a:spcPts val="6000"/>
              </a:lnSpc>
            </a:pPr>
            <a:r>
              <a:rPr lang="en-US" sz="8000" dirty="0">
                <a:latin typeface="Impact" panose="020B0806030902050204" pitchFamily="34" charset="0"/>
              </a:rPr>
              <a:t>TALKS</a:t>
            </a:r>
            <a:endParaRPr lang="en-US" sz="1200" dirty="0">
              <a:latin typeface="Impact" panose="020B080603090205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5A71F1D-E314-4166-A4FF-51CC8EA756FD}"/>
              </a:ext>
            </a:extLst>
          </p:cNvPr>
          <p:cNvSpPr/>
          <p:nvPr/>
        </p:nvSpPr>
        <p:spPr>
          <a:xfrm>
            <a:off x="9750490" y="2335329"/>
            <a:ext cx="2441510" cy="1093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9C992B2-11A4-4FC9-9D4E-826FB9CADD4D}"/>
              </a:ext>
            </a:extLst>
          </p:cNvPr>
          <p:cNvSpPr/>
          <p:nvPr/>
        </p:nvSpPr>
        <p:spPr>
          <a:xfrm>
            <a:off x="9750490" y="5027892"/>
            <a:ext cx="2441510" cy="1093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64C667C-55EA-4BFD-A5EF-266CCDEC66FA}"/>
              </a:ext>
            </a:extLst>
          </p:cNvPr>
          <p:cNvSpPr/>
          <p:nvPr/>
        </p:nvSpPr>
        <p:spPr>
          <a:xfrm>
            <a:off x="9758265" y="4010336"/>
            <a:ext cx="2441510" cy="505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26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3.04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89696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3.11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60791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3.18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562320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3.25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185344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4.01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887279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4.08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877829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4.15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4135023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4.22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672293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4.29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872886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5.06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45895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1.07  Christ is Exalted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1413587"/>
            <a:ext cx="11513975" cy="5061857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 Cond" panose="020B0506030403020204" pitchFamily="34" charset="0"/>
              </a:rPr>
              <a:t>GOD is EXACTLY LIKE JESUS.</a:t>
            </a:r>
          </a:p>
          <a:p>
            <a:r>
              <a:rPr lang="en-US" dirty="0">
                <a:latin typeface="Myriad Pro Cond" panose="020B0506030403020204" pitchFamily="34" charset="0"/>
              </a:rPr>
              <a:t>		We believe Jesus is the precise glory of God.</a:t>
            </a:r>
          </a:p>
          <a:p>
            <a:r>
              <a:rPr lang="en-US" dirty="0">
                <a:latin typeface="Myriad Pro Cond" panose="020B0506030403020204" pitchFamily="34" charset="0"/>
              </a:rPr>
              <a:t>		We believe that Jesus is the exact representation of God’s nature.</a:t>
            </a:r>
          </a:p>
          <a:p>
            <a:r>
              <a:rPr lang="en-US" dirty="0">
                <a:latin typeface="Myriad Pro Cond" panose="020B0506030403020204" pitchFamily="34" charset="0"/>
              </a:rPr>
              <a:t>		We believe like the lady who wrote the letter to the Hebrews that Jesus somehow holds all things together with His words.</a:t>
            </a:r>
          </a:p>
          <a:p>
            <a:r>
              <a:rPr lang="en-US" dirty="0">
                <a:latin typeface="Myriad Pro Cond" panose="020B0506030403020204" pitchFamily="34" charset="0"/>
              </a:rPr>
              <a:t>		Hebrews, while not our reason for these beliefs, does support these positions. </a:t>
            </a:r>
          </a:p>
          <a:p>
            <a:r>
              <a:rPr lang="en-US" dirty="0">
                <a:latin typeface="Myriad Pro Cond" panose="020B0506030403020204" pitchFamily="34" charset="0"/>
              </a:rPr>
              <a:t>JESUS’ LIFE, DEATH, and RESURRECTION reveal God’s character and give us the example for humanity.	</a:t>
            </a:r>
          </a:p>
          <a:p>
            <a:r>
              <a:rPr lang="en-US" dirty="0">
                <a:latin typeface="Myriad Pro Cond" panose="020B0506030403020204" pitchFamily="34" charset="0"/>
              </a:rPr>
              <a:t>		Jesus </a:t>
            </a:r>
          </a:p>
          <a:p>
            <a:r>
              <a:rPr lang="en-US" dirty="0">
                <a:latin typeface="Myriad Pro Cond" panose="020B0506030403020204" pitchFamily="34" charset="0"/>
              </a:rPr>
              <a:t>		In Luke 15 </a:t>
            </a:r>
          </a:p>
          <a:p>
            <a:r>
              <a:rPr lang="en-US" dirty="0">
                <a:latin typeface="Myriad Pro Cond" panose="020B0506030403020204" pitchFamily="34" charset="0"/>
              </a:rPr>
              <a:t>GOD‘s LOVE IS UNCONDITIONAL.	</a:t>
            </a:r>
          </a:p>
          <a:p>
            <a:r>
              <a:rPr lang="en-US" dirty="0">
                <a:latin typeface="Myriad Pro Cond" panose="020B0506030403020204" pitchFamily="34" charset="0"/>
              </a:rPr>
              <a:t>GOD’s MESSAGE THROUGH JESUS WAS ABOUT NON-VIOLENCE &amp; SELF-SACRIFICE.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5279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5.13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345633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5.20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4017272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5.27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825828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6.03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410158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6.10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24052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6.17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01431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6.24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333775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7.01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966969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7.08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272743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7.15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56808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1.14  Talking is Normal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840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7.22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591013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7.29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6084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8.05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297475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8.12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746957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8.19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9518352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8.26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17673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9.02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099678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9.09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677414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9.16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686627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9.23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28051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1.21  Journey is Celebrated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354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9.30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73899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10.07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7110073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10.14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5479671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10.21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4047331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10.28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3196997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11.04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560817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11.11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0890548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11.18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8010885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11.25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412458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12.02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78634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1.28 Priesthood is Practiced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770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12.09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4568946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12.16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2254250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12.23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8471382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12.30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37535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2.04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7242" y="1376266"/>
            <a:ext cx="8558310" cy="3811588"/>
          </a:xfrm>
        </p:spPr>
        <p:txBody>
          <a:bodyPr/>
          <a:lstStyle/>
          <a:p>
            <a:r>
              <a:rPr lang="en-US" dirty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46554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2.11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369393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Imact"/>
              </a:rPr>
              <a:t>2.18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119129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3512-45FD-4F2A-9118-6D124620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130629"/>
            <a:ext cx="11513975" cy="1099392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Imact"/>
              </a:rPr>
              <a:t>2.25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DD0F2-3B6D-42F7-B32F-05CB073B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27" y="2057400"/>
            <a:ext cx="4702627" cy="3811588"/>
          </a:xfrm>
        </p:spPr>
        <p:txBody>
          <a:bodyPr/>
          <a:lstStyle/>
          <a:p>
            <a:r>
              <a:rPr lang="en-US" dirty="0"/>
              <a:t>Step 1 – </a:t>
            </a:r>
          </a:p>
        </p:txBody>
      </p:sp>
    </p:spTree>
    <p:extLst>
      <p:ext uri="{BB962C8B-B14F-4D97-AF65-F5344CB8AC3E}">
        <p14:creationId xmlns:p14="http://schemas.microsoft.com/office/powerpoint/2010/main" val="2081613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342</Words>
  <Application>Microsoft Office PowerPoint</Application>
  <PresentationFormat>Widescreen</PresentationFormat>
  <Paragraphs>177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Calibri Light</vt:lpstr>
      <vt:lpstr>Imact</vt:lpstr>
      <vt:lpstr>Impact</vt:lpstr>
      <vt:lpstr>Myriad Pro Cond</vt:lpstr>
      <vt:lpstr>Office Theme</vt:lpstr>
      <vt:lpstr>PowerPoint Presentation</vt:lpstr>
      <vt:lpstr>1.07  Christ is Exalted</vt:lpstr>
      <vt:lpstr>1.14  Talking is Normal</vt:lpstr>
      <vt:lpstr>1.21  Journey is Celebrated</vt:lpstr>
      <vt:lpstr>1.28 Priesthood is Practiced</vt:lpstr>
      <vt:lpstr>2.04</vt:lpstr>
      <vt:lpstr>2.11</vt:lpstr>
      <vt:lpstr>2.18</vt:lpstr>
      <vt:lpstr>2.25</vt:lpstr>
      <vt:lpstr>3.04</vt:lpstr>
      <vt:lpstr>3.11  </vt:lpstr>
      <vt:lpstr>3.18  </vt:lpstr>
      <vt:lpstr>3.25  </vt:lpstr>
      <vt:lpstr>4.01 </vt:lpstr>
      <vt:lpstr>4.08  </vt:lpstr>
      <vt:lpstr>4.15</vt:lpstr>
      <vt:lpstr>4.22</vt:lpstr>
      <vt:lpstr>4.29</vt:lpstr>
      <vt:lpstr>5.06</vt:lpstr>
      <vt:lpstr>5.13</vt:lpstr>
      <vt:lpstr>5.20</vt:lpstr>
      <vt:lpstr>5.27</vt:lpstr>
      <vt:lpstr>6.03</vt:lpstr>
      <vt:lpstr>6.10</vt:lpstr>
      <vt:lpstr>6.17</vt:lpstr>
      <vt:lpstr>6.24</vt:lpstr>
      <vt:lpstr>7.01</vt:lpstr>
      <vt:lpstr>7.08</vt:lpstr>
      <vt:lpstr>7.15</vt:lpstr>
      <vt:lpstr>7.22</vt:lpstr>
      <vt:lpstr>7.29</vt:lpstr>
      <vt:lpstr>8.05</vt:lpstr>
      <vt:lpstr>8.12</vt:lpstr>
      <vt:lpstr>8.19</vt:lpstr>
      <vt:lpstr>8.26</vt:lpstr>
      <vt:lpstr>9.02</vt:lpstr>
      <vt:lpstr>9.09</vt:lpstr>
      <vt:lpstr>9.16</vt:lpstr>
      <vt:lpstr>9.23</vt:lpstr>
      <vt:lpstr>9.30</vt:lpstr>
      <vt:lpstr>10.07</vt:lpstr>
      <vt:lpstr>10.14</vt:lpstr>
      <vt:lpstr>10.21</vt:lpstr>
      <vt:lpstr>10.28</vt:lpstr>
      <vt:lpstr>11.04</vt:lpstr>
      <vt:lpstr>11.11</vt:lpstr>
      <vt:lpstr>11.18</vt:lpstr>
      <vt:lpstr>11.25</vt:lpstr>
      <vt:lpstr>12.02</vt:lpstr>
      <vt:lpstr>12.09</vt:lpstr>
      <vt:lpstr>12.16</vt:lpstr>
      <vt:lpstr>12.23</vt:lpstr>
      <vt:lpstr>12.30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McDowell</dc:creator>
  <cp:lastModifiedBy>Joshua McDowell</cp:lastModifiedBy>
  <cp:revision>39</cp:revision>
  <dcterms:created xsi:type="dcterms:W3CDTF">2017-11-16T16:14:44Z</dcterms:created>
  <dcterms:modified xsi:type="dcterms:W3CDTF">2017-12-10T14:43:57Z</dcterms:modified>
</cp:coreProperties>
</file>